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8" d="100"/>
          <a:sy n="98" d="100"/>
        </p:scale>
        <p:origin x="1282"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ASMA L</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:731121104006</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607</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Asma liagath</cp:lastModifiedBy>
  <cp:revision>29</cp:revision>
  <dcterms:modified xsi:type="dcterms:W3CDTF">2024-04-10T03:58:37Z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